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1" r:id="rId17"/>
    <p:sldId id="336" r:id="rId18"/>
    <p:sldId id="361" r:id="rId19"/>
    <p:sldId id="362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48" r:id="rId28"/>
    <p:sldId id="350" r:id="rId29"/>
    <p:sldId id="352" r:id="rId30"/>
    <p:sldId id="351" r:id="rId31"/>
    <p:sldId id="353" r:id="rId32"/>
    <p:sldId id="354" r:id="rId33"/>
    <p:sldId id="355" r:id="rId34"/>
    <p:sldId id="356" r:id="rId35"/>
    <p:sldId id="357" r:id="rId36"/>
    <p:sldId id="337" r:id="rId37"/>
    <p:sldId id="358" r:id="rId38"/>
    <p:sldId id="338" r:id="rId39"/>
    <p:sldId id="364" r:id="rId40"/>
    <p:sldId id="359" r:id="rId41"/>
    <p:sldId id="340" r:id="rId42"/>
    <p:sldId id="360" r:id="rId43"/>
    <p:sldId id="366" r:id="rId44"/>
    <p:sldId id="365" r:id="rId45"/>
    <p:sldId id="368" r:id="rId46"/>
    <p:sldId id="367" r:id="rId47"/>
    <p:sldId id="369" r:id="rId48"/>
    <p:sldId id="370" r:id="rId49"/>
    <p:sldId id="374" r:id="rId50"/>
    <p:sldId id="372" r:id="rId51"/>
    <p:sldId id="373" r:id="rId52"/>
    <p:sldId id="375" r:id="rId53"/>
    <p:sldId id="376" r:id="rId54"/>
    <p:sldId id="371" r:id="rId55"/>
    <p:sldId id="379" r:id="rId56"/>
    <p:sldId id="377" r:id="rId57"/>
    <p:sldId id="378" r:id="rId58"/>
    <p:sldId id="381" r:id="rId59"/>
    <p:sldId id="380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8" r:id="rId74"/>
    <p:sldId id="395" r:id="rId75"/>
    <p:sldId id="397" r:id="rId76"/>
    <p:sldId id="400" r:id="rId77"/>
    <p:sldId id="399" r:id="rId78"/>
    <p:sldId id="401" r:id="rId79"/>
  </p:sldIdLst>
  <p:sldSz cx="12192000" cy="6858000"/>
  <p:notesSz cx="6858000" cy="9144000"/>
  <p:embeddedFontLst>
    <p:embeddedFont>
      <p:font typeface="KoPubWorld돋움체_Pro Medium" pitchFamily="2" charset="-127"/>
      <p:regular r:id="rId82"/>
    </p:embeddedFont>
    <p:embeddedFont>
      <p:font typeface="맑은 고딕" panose="020B0503020000020004" pitchFamily="34" charset="-127"/>
      <p:regular r:id="rId83"/>
      <p:bold r:id="rId84"/>
    </p:embeddedFont>
    <p:embeddedFont>
      <p:font typeface="08서울한강체 L" panose="020F0502020204030204" pitchFamily="34" charset="0"/>
      <p:regular r:id="rId85"/>
      <p:bold r:id="rId86"/>
      <p:italic r:id="rId87"/>
      <p:boldItalic r:id="rId88"/>
    </p:embeddedFont>
    <p:embeddedFont>
      <p:font typeface="Arial Unicode MS" panose="020B0604020202020204" pitchFamily="34" charset="-128"/>
      <p:regular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  <p:embeddedFont>
      <p:font typeface="KoPubDotum_Pro Bold" pitchFamily="2" charset="-127"/>
      <p:bold r:id="rId98"/>
    </p:embeddedFont>
    <p:embeddedFont>
      <p:font typeface="KOPUBDOTUM_PRO MEDIUM" pitchFamily="2" charset="-127"/>
      <p:regular r:id="rId99"/>
    </p:embeddedFont>
    <p:embeddedFont>
      <p:font typeface="NanumSquare" panose="020B0600000101010101" pitchFamily="34" charset="-127"/>
      <p:regular r:id="rId100"/>
    </p:embeddedFont>
    <p:embeddedFont>
      <p:font typeface="NanumSquare Bold" panose="020B0600000101010101" pitchFamily="34" charset="-127"/>
      <p:bold r:id="rId101"/>
    </p:embeddedFont>
    <p:embeddedFont>
      <p:font typeface="NanumSquare ExtraBold" panose="020B0600000101010101" pitchFamily="34" charset="-127"/>
      <p:bold r:id="rId102"/>
    </p:embeddedFont>
    <p:embeddedFont>
      <p:font typeface="NanumSquare Light" panose="020B0600000101010101" pitchFamily="34" charset="-127"/>
      <p:regular r:id="rId10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17" autoAdjust="0"/>
    <p:restoredTop sz="94366"/>
  </p:normalViewPr>
  <p:slideViewPr>
    <p:cSldViewPr snapToGrid="0" showGuides="1">
      <p:cViewPr varScale="1">
        <p:scale>
          <a:sx n="116" d="100"/>
          <a:sy n="116" d="100"/>
        </p:scale>
        <p:origin x="816" y="19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1.fntdata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2021/06/18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2021. 6. 18.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38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9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02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288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72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07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/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21B12-E29F-9746-9A5B-0C1D5C8D24EC}"/>
              </a:ext>
            </a:extLst>
          </p:cNvPr>
          <p:cNvSpPr txBox="1"/>
          <p:nvPr/>
        </p:nvSpPr>
        <p:spPr>
          <a:xfrm>
            <a:off x="1976927" y="3136612"/>
            <a:ext cx="8238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2015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년 전체 국가의 평균 수명을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계산하십시요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0468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21B12-E29F-9746-9A5B-0C1D5C8D24EC}"/>
              </a:ext>
            </a:extLst>
          </p:cNvPr>
          <p:cNvSpPr txBox="1"/>
          <p:nvPr/>
        </p:nvSpPr>
        <p:spPr>
          <a:xfrm>
            <a:off x="1976927" y="3136612"/>
            <a:ext cx="8238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2015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년 전체 국가의 평균 수명을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계산하십시요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21B12-E29F-9746-9A5B-0C1D5C8D24EC}"/>
              </a:ext>
            </a:extLst>
          </p:cNvPr>
          <p:cNvSpPr txBox="1"/>
          <p:nvPr/>
        </p:nvSpPr>
        <p:spPr>
          <a:xfrm>
            <a:off x="1194658" y="2890391"/>
            <a:ext cx="98026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조건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모든 데이터를 조회한다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sz="3200" dirty="0">
              <a:solidFill>
                <a:prstClr val="black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조건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2.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2015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년 평균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기대수명의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1.15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배보다 높도록 설정</a:t>
            </a:r>
          </a:p>
        </p:txBody>
      </p:sp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21B12-E29F-9746-9A5B-0C1D5C8D24EC}"/>
              </a:ext>
            </a:extLst>
          </p:cNvPr>
          <p:cNvSpPr txBox="1"/>
          <p:nvPr/>
        </p:nvSpPr>
        <p:spPr>
          <a:xfrm>
            <a:off x="467545" y="2890391"/>
            <a:ext cx="11370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조건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서브 쿼리의 국가 테이블에 있는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capital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필드를 사용합니다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 lvl="0">
              <a:defRPr/>
            </a:pP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조건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cities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테이블에서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name, country code, </a:t>
            </a:r>
          </a:p>
          <a:p>
            <a:pPr lvl="0">
              <a:defRPr/>
            </a:pP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          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urban area population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필드를 조회한다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11055</TotalTime>
  <Words>2635</Words>
  <Application>Microsoft Macintosh PowerPoint</Application>
  <PresentationFormat>Widescreen</PresentationFormat>
  <Paragraphs>514</Paragraphs>
  <Slides>78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5" baseType="lpstr">
      <vt:lpstr>NanumSquare</vt:lpstr>
      <vt:lpstr>Arial</vt:lpstr>
      <vt:lpstr>KoPubWorld돋움체_Pro Medium</vt:lpstr>
      <vt:lpstr>KOPUBDOTUM_PRO MEDIUM</vt:lpstr>
      <vt:lpstr>08서울한강체 L</vt:lpstr>
      <vt:lpstr>나눔스퀘어_ac Light</vt:lpstr>
      <vt:lpstr>Courier New</vt:lpstr>
      <vt:lpstr>Calibri</vt:lpstr>
      <vt:lpstr>Consolas</vt:lpstr>
      <vt:lpstr>NanumSquare ExtraBold</vt:lpstr>
      <vt:lpstr>나눔스퀘어_ac Bold</vt:lpstr>
      <vt:lpstr>NanumSquare Bold</vt:lpstr>
      <vt:lpstr>NanumSquare Light</vt:lpstr>
      <vt:lpstr>맑은 고딕</vt:lpstr>
      <vt:lpstr>KoPubDotum_Pro Bold</vt:lpstr>
      <vt:lpstr>Arial Unicode MS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305</cp:revision>
  <dcterms:created xsi:type="dcterms:W3CDTF">2020-11-29T05:15:19Z</dcterms:created>
  <dcterms:modified xsi:type="dcterms:W3CDTF">2021-06-18T11:18:50Z</dcterms:modified>
</cp:coreProperties>
</file>